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4B09-E178-460F-B46D-023FA9745608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dirty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3655" y="-217232"/>
            <a:ext cx="11911913" cy="1502336"/>
          </a:xfrm>
        </p:spPr>
        <p:txBody>
          <a:bodyPr>
            <a:normAutofit/>
          </a:bodyPr>
          <a:lstStyle/>
          <a:p>
            <a:r>
              <a:rPr lang="nl-NL" sz="6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Hoefziekte losse hoornwand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49977" y="6005383"/>
            <a:ext cx="3612127" cy="598067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Door: Joëlle Ruiterkamp &amp; Gillian Zuidgeest</a:t>
            </a:r>
          </a:p>
        </p:txBody>
      </p:sp>
      <p:pic>
        <p:nvPicPr>
          <p:cNvPr id="1026" name="Picture 2" descr="http://rwlquality.nl/image/producten/hoefproblemen/stani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539" y="1747451"/>
            <a:ext cx="1699235" cy="228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rwlquality.nl/image/producten/hoefproblemen/zakhoe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68" y="1748021"/>
            <a:ext cx="1529534" cy="213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rwlquality.nl/image/producten/hoefproblemen/losse_wand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238" y="4176583"/>
            <a:ext cx="3677940" cy="105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0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796" y="0"/>
            <a:ext cx="9692640" cy="1428929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Indeling</a:t>
            </a:r>
            <a:r>
              <a:rPr lang="nl-NL" dirty="0"/>
              <a:t>	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255" y="1902941"/>
            <a:ext cx="8595360" cy="4351337"/>
          </a:xfrm>
        </p:spPr>
        <p:txBody>
          <a:bodyPr/>
          <a:lstStyle/>
          <a:p>
            <a:r>
              <a:rPr lang="nl-NL" dirty="0"/>
              <a:t>Wat is de losse hoornwand?</a:t>
            </a:r>
          </a:p>
          <a:p>
            <a:r>
              <a:rPr lang="nl-NL" dirty="0"/>
              <a:t>Hoe kun je het herkennen?</a:t>
            </a:r>
          </a:p>
          <a:p>
            <a:r>
              <a:rPr lang="nl-NL" dirty="0"/>
              <a:t>Waardoor ontstaat het?</a:t>
            </a:r>
          </a:p>
          <a:p>
            <a:r>
              <a:rPr lang="nl-NL" dirty="0"/>
              <a:t>Hoe kun je het voorkomen?</a:t>
            </a:r>
          </a:p>
          <a:p>
            <a:r>
              <a:rPr lang="nl-NL" dirty="0"/>
              <a:t>Wat kun je er tegen doen?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308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6272" y="-133023"/>
            <a:ext cx="9692640" cy="1428929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Wat is de losse wand?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256" y="1816443"/>
            <a:ext cx="8595360" cy="4351337"/>
          </a:xfrm>
        </p:spPr>
        <p:txBody>
          <a:bodyPr/>
          <a:lstStyle/>
          <a:p>
            <a:r>
              <a:rPr lang="nl-NL" dirty="0"/>
              <a:t>Aandoening aan de hoeven</a:t>
            </a:r>
          </a:p>
          <a:p>
            <a:r>
              <a:rPr lang="nl-NL" dirty="0"/>
              <a:t>De verbinding tussen de wand en zool laat los</a:t>
            </a:r>
          </a:p>
          <a:p>
            <a:r>
              <a:rPr lang="nl-NL" dirty="0"/>
              <a:t>Witte lijn wordt aangetast</a:t>
            </a:r>
          </a:p>
          <a:p>
            <a:r>
              <a:rPr lang="nl-NL" dirty="0"/>
              <a:t>Overige delen worden beschadigd</a:t>
            </a:r>
          </a:p>
        </p:txBody>
      </p:sp>
      <p:pic>
        <p:nvPicPr>
          <p:cNvPr id="3074" name="Picture 2" descr="Op de röntgenfoto is goed te zien dat de punt van het hoefbeen bijna door de zool is gezak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830" y="1857376"/>
            <a:ext cx="2289810" cy="318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297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-157737"/>
            <a:ext cx="9692640" cy="1428929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Hoe kun je het herkennen?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5753" y="1729946"/>
            <a:ext cx="8595360" cy="4351337"/>
          </a:xfrm>
        </p:spPr>
        <p:txBody>
          <a:bodyPr/>
          <a:lstStyle/>
          <a:p>
            <a:r>
              <a:rPr lang="nl-NL" dirty="0"/>
              <a:t>Moeilijk te herkennen </a:t>
            </a:r>
          </a:p>
          <a:p>
            <a:r>
              <a:rPr lang="nl-NL" dirty="0"/>
              <a:t>Ernstige kreupelheid merk je later pas</a:t>
            </a:r>
          </a:p>
          <a:p>
            <a:r>
              <a:rPr lang="nl-NL" dirty="0"/>
              <a:t>Opening bij de witte lijn </a:t>
            </a:r>
          </a:p>
          <a:p>
            <a:r>
              <a:rPr lang="nl-NL" dirty="0"/>
              <a:t>Korrelige hoornresten bij het hoevenkrabben </a:t>
            </a:r>
          </a:p>
          <a:p>
            <a:r>
              <a:rPr lang="nl-NL" dirty="0"/>
              <a:t>Word pas duidelijk na onderzoek v/d veearts of hoefsmid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2" name="Picture 4" descr="resolut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784" y="1738441"/>
            <a:ext cx="2066595" cy="159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olut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336837"/>
            <a:ext cx="17145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035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2001" y="0"/>
            <a:ext cx="9692640" cy="1297459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Waardoor ontstaat het?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2186" y="1828801"/>
            <a:ext cx="8595360" cy="4351337"/>
          </a:xfrm>
        </p:spPr>
        <p:txBody>
          <a:bodyPr/>
          <a:lstStyle/>
          <a:p>
            <a:r>
              <a:rPr lang="nl-NL" dirty="0"/>
              <a:t>Heeft een ontsteking aan de hoef gehad</a:t>
            </a:r>
          </a:p>
          <a:p>
            <a:r>
              <a:rPr lang="nl-NL" dirty="0"/>
              <a:t>Slechte hoornkwaliteit</a:t>
            </a:r>
          </a:p>
          <a:p>
            <a:r>
              <a:rPr lang="nl-NL" dirty="0"/>
              <a:t>Slecht beslag</a:t>
            </a:r>
          </a:p>
          <a:p>
            <a:r>
              <a:rPr lang="nl-NL" dirty="0"/>
              <a:t>Eerder hoef bevangen geweest</a:t>
            </a:r>
          </a:p>
          <a:p>
            <a:r>
              <a:rPr lang="nl-NL" dirty="0"/>
              <a:t>Hoefzweer gehad </a:t>
            </a:r>
          </a:p>
        </p:txBody>
      </p:sp>
    </p:spTree>
    <p:extLst>
      <p:ext uri="{BB962C8B-B14F-4D97-AF65-F5344CB8AC3E}">
        <p14:creationId xmlns:p14="http://schemas.microsoft.com/office/powerpoint/2010/main" val="1190274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1872" y="262394"/>
            <a:ext cx="9692640" cy="1195704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Hoe kun je het voorkomen?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3397" y="1754659"/>
            <a:ext cx="8595360" cy="4351337"/>
          </a:xfrm>
        </p:spPr>
        <p:txBody>
          <a:bodyPr/>
          <a:lstStyle/>
          <a:p>
            <a:r>
              <a:rPr lang="nl-NL" dirty="0"/>
              <a:t>De hoeven </a:t>
            </a:r>
            <a:r>
              <a:rPr lang="nl-NL" u="sng" dirty="0"/>
              <a:t>moeten</a:t>
            </a:r>
            <a:r>
              <a:rPr lang="nl-NL" dirty="0"/>
              <a:t> goed verzorgd worden</a:t>
            </a:r>
          </a:p>
          <a:p>
            <a:r>
              <a:rPr lang="nl-NL" dirty="0"/>
              <a:t>Goed uitkrabben en schoonmaken met een stevige borstel</a:t>
            </a:r>
          </a:p>
          <a:p>
            <a:r>
              <a:rPr lang="nl-NL" dirty="0"/>
              <a:t>Optijd bekappen</a:t>
            </a:r>
          </a:p>
        </p:txBody>
      </p:sp>
    </p:spTree>
    <p:extLst>
      <p:ext uri="{BB962C8B-B14F-4D97-AF65-F5344CB8AC3E}">
        <p14:creationId xmlns:p14="http://schemas.microsoft.com/office/powerpoint/2010/main" val="3906848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2445" y="197708"/>
            <a:ext cx="9692640" cy="789279"/>
          </a:xfrm>
        </p:spPr>
        <p:txBody>
          <a:bodyPr/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Wat kun je er tegen doen?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613" y="1655805"/>
            <a:ext cx="8595360" cy="4351337"/>
          </a:xfrm>
        </p:spPr>
        <p:txBody>
          <a:bodyPr/>
          <a:lstStyle/>
          <a:p>
            <a:r>
              <a:rPr lang="nl-NL" dirty="0"/>
              <a:t>De hoefsmid snijd als eerst de ontsteking eruit</a:t>
            </a:r>
          </a:p>
          <a:p>
            <a:r>
              <a:rPr lang="nl-NL" dirty="0"/>
              <a:t>Stap 1. hoeven uitkrabben en </a:t>
            </a:r>
            <a:r>
              <a:rPr lang="nl-NL" dirty="0" smtClean="0"/>
              <a:t>reinigen (</a:t>
            </a:r>
            <a:r>
              <a:rPr lang="nl-NL" dirty="0"/>
              <a:t>B</a:t>
            </a:r>
            <a:r>
              <a:rPr lang="nl-NL" dirty="0" smtClean="0"/>
              <a:t>iotex)</a:t>
            </a:r>
            <a:endParaRPr lang="nl-NL" dirty="0"/>
          </a:p>
          <a:p>
            <a:r>
              <a:rPr lang="nl-NL" dirty="0"/>
              <a:t>Stap 2. oplossing maken </a:t>
            </a:r>
            <a:r>
              <a:rPr lang="nl-NL" dirty="0" smtClean="0"/>
              <a:t>(soda)</a:t>
            </a:r>
            <a:endParaRPr lang="nl-NL" dirty="0"/>
          </a:p>
          <a:p>
            <a:r>
              <a:rPr lang="nl-NL" dirty="0"/>
              <a:t>Stap 3. paardenhoef in een medical boot plaatsen</a:t>
            </a:r>
          </a:p>
          <a:p>
            <a:r>
              <a:rPr lang="nl-NL" dirty="0"/>
              <a:t>Stap 4. de oplossing tot de kroonrand in de medical boot gieten</a:t>
            </a:r>
          </a:p>
          <a:p>
            <a:r>
              <a:rPr lang="nl-NL" dirty="0"/>
              <a:t>Stap 5. laat de oplossing 2 uur </a:t>
            </a:r>
            <a:r>
              <a:rPr lang="nl-NL" dirty="0" smtClean="0"/>
              <a:t>inweken, daarna hoef uit de boot halen</a:t>
            </a:r>
            <a:endParaRPr lang="nl-NL" dirty="0"/>
          </a:p>
          <a:p>
            <a:r>
              <a:rPr lang="nl-NL" dirty="0"/>
              <a:t>Stap 6. </a:t>
            </a:r>
            <a:r>
              <a:rPr lang="nl-NL" dirty="0" smtClean="0"/>
              <a:t>hoef </a:t>
            </a:r>
            <a:r>
              <a:rPr lang="nl-NL" dirty="0"/>
              <a:t>goed afdrogen en insmeren met een hoef crème</a:t>
            </a:r>
          </a:p>
          <a:p>
            <a:r>
              <a:rPr lang="nl-NL" dirty="0"/>
              <a:t>Herhaal deze behandeling </a:t>
            </a:r>
            <a:r>
              <a:rPr lang="nl-NL" dirty="0" err="1"/>
              <a:t>ongv</a:t>
            </a:r>
            <a:r>
              <a:rPr lang="nl-NL" dirty="0"/>
              <a:t>. 3 x per week</a:t>
            </a:r>
          </a:p>
        </p:txBody>
      </p:sp>
    </p:spTree>
    <p:extLst>
      <p:ext uri="{BB962C8B-B14F-4D97-AF65-F5344CB8AC3E}">
        <p14:creationId xmlns:p14="http://schemas.microsoft.com/office/powerpoint/2010/main" val="4100892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TM03457515[[fn=Weergave]]</Template>
  <TotalTime>10136</TotalTime>
  <Words>236</Words>
  <Application>Microsoft Office PowerPoint</Application>
  <PresentationFormat>Breedbeeld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Schoolbook</vt:lpstr>
      <vt:lpstr>Wingdings 2</vt:lpstr>
      <vt:lpstr>View</vt:lpstr>
      <vt:lpstr>Hoefziekte losse hoornwand</vt:lpstr>
      <vt:lpstr>Indeling  </vt:lpstr>
      <vt:lpstr>Wat is de losse wand?</vt:lpstr>
      <vt:lpstr>Hoe kun je het herkennen?</vt:lpstr>
      <vt:lpstr>Waardoor ontstaat het?</vt:lpstr>
      <vt:lpstr>Hoe kun je het voorkomen?</vt:lpstr>
      <vt:lpstr>Wat kun je er tegen doen?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Hoefziekte losse hoornwand</dc:title>
  <dc:creator>gillian zuidgeest</dc:creator>
  <cp:lastModifiedBy>Student Joëlle Ruiterkamp</cp:lastModifiedBy>
  <cp:revision>12</cp:revision>
  <dcterms:created xsi:type="dcterms:W3CDTF">2016-11-16T11:55:06Z</dcterms:created>
  <dcterms:modified xsi:type="dcterms:W3CDTF">2016-11-23T12:53:19Z</dcterms:modified>
</cp:coreProperties>
</file>